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2" r:id="rId7"/>
    <p:sldId id="261" r:id="rId8"/>
    <p:sldId id="264" r:id="rId9"/>
    <p:sldId id="265" r:id="rId10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מקטע ללא כותרת" id="{23B68C5D-1B50-4F7A-833D-7BD4E10FDE29}">
          <p14:sldIdLst>
            <p14:sldId id="257"/>
            <p14:sldId id="258"/>
            <p14:sldId id="259"/>
            <p14:sldId id="260"/>
            <p14:sldId id="263"/>
            <p14:sldId id="262"/>
            <p14:sldId id="261"/>
            <p14:sldId id="264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aximized" horzBarState="maximized">
    <p:restoredLeft sz="84380"/>
    <p:restoredTop sz="94660"/>
  </p:normalViewPr>
  <p:slideViewPr>
    <p:cSldViewPr>
      <p:cViewPr>
        <p:scale>
          <a:sx n="73" d="100"/>
          <a:sy n="73" d="100"/>
        </p:scale>
        <p:origin x="-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BB035F-7E2A-4B1C-BDAA-234364F9C898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0C9B3F6E-4D8B-4E27-AD0F-21FB4DCD4AB7}">
      <dgm:prSet phldrT="[טקסט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he-IL" sz="2400" dirty="0"/>
        </a:p>
      </dgm:t>
    </dgm:pt>
    <dgm:pt modelId="{DF9E8AE5-0F17-4F80-A82A-589F72101A6D}" type="parTrans" cxnId="{691AE4BD-6309-43E2-9AC5-751DF03C2DC7}">
      <dgm:prSet/>
      <dgm:spPr/>
      <dgm:t>
        <a:bodyPr/>
        <a:lstStyle/>
        <a:p>
          <a:pPr rtl="1"/>
          <a:endParaRPr lang="he-IL"/>
        </a:p>
      </dgm:t>
    </dgm:pt>
    <dgm:pt modelId="{C890E93D-E416-46DB-976B-652412F9694C}" type="sibTrans" cxnId="{691AE4BD-6309-43E2-9AC5-751DF03C2DC7}">
      <dgm:prSet/>
      <dgm:spPr/>
      <dgm:t>
        <a:bodyPr/>
        <a:lstStyle/>
        <a:p>
          <a:pPr rtl="1"/>
          <a:endParaRPr lang="he-IL"/>
        </a:p>
      </dgm:t>
    </dgm:pt>
    <dgm:pt modelId="{973F9E23-FFE2-4669-8AC0-C23EBE0727DF}">
      <dgm:prSet phldrT="[טקסט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pPr rtl="1"/>
          <a:endParaRPr lang="he-IL" dirty="0"/>
        </a:p>
      </dgm:t>
    </dgm:pt>
    <dgm:pt modelId="{FD78DA54-5152-4D7D-ABEF-CC66FF7E4F8D}" type="parTrans" cxnId="{89A09989-77B4-43C1-9E2A-781343B4DAF4}">
      <dgm:prSet/>
      <dgm:spPr/>
      <dgm:t>
        <a:bodyPr/>
        <a:lstStyle/>
        <a:p>
          <a:pPr rtl="1"/>
          <a:endParaRPr lang="he-IL"/>
        </a:p>
      </dgm:t>
    </dgm:pt>
    <dgm:pt modelId="{2588CC23-3BC0-45C7-9DA5-A75C9F635D16}" type="sibTrans" cxnId="{89A09989-77B4-43C1-9E2A-781343B4DAF4}">
      <dgm:prSet/>
      <dgm:spPr/>
      <dgm:t>
        <a:bodyPr/>
        <a:lstStyle/>
        <a:p>
          <a:pPr rtl="1"/>
          <a:endParaRPr lang="he-IL"/>
        </a:p>
      </dgm:t>
    </dgm:pt>
    <dgm:pt modelId="{A954F51F-7F53-4380-A542-969C73FE5E75}">
      <dgm:prSet phldrT="[טקסט]" phldr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pPr rtl="1"/>
          <a:endParaRPr lang="he-IL" dirty="0"/>
        </a:p>
      </dgm:t>
    </dgm:pt>
    <dgm:pt modelId="{58C78687-4993-4483-90F6-C519642CFEE6}" type="parTrans" cxnId="{E658BC99-2A10-4D76-970E-9FC7B461D1A8}">
      <dgm:prSet/>
      <dgm:spPr/>
      <dgm:t>
        <a:bodyPr/>
        <a:lstStyle/>
        <a:p>
          <a:pPr rtl="1"/>
          <a:endParaRPr lang="he-IL"/>
        </a:p>
      </dgm:t>
    </dgm:pt>
    <dgm:pt modelId="{8187E298-DE56-41B3-AAC8-CF17052670BC}" type="sibTrans" cxnId="{E658BC99-2A10-4D76-970E-9FC7B461D1A8}">
      <dgm:prSet/>
      <dgm:spPr/>
      <dgm:t>
        <a:bodyPr/>
        <a:lstStyle/>
        <a:p>
          <a:pPr rtl="1"/>
          <a:endParaRPr lang="he-IL"/>
        </a:p>
      </dgm:t>
    </dgm:pt>
    <dgm:pt modelId="{474F31D6-F7F4-494D-81EE-399036C5A261}">
      <dgm:prSet phldrT="[טקסט]" phldr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pPr rtl="1"/>
          <a:endParaRPr lang="he-IL" dirty="0"/>
        </a:p>
      </dgm:t>
    </dgm:pt>
    <dgm:pt modelId="{ECFFBC76-7EB7-4D44-B83E-E33BA4495719}" type="sibTrans" cxnId="{67AD987B-A174-4BB6-AD4A-BDC76C8FFFB8}">
      <dgm:prSet/>
      <dgm:spPr/>
      <dgm:t>
        <a:bodyPr/>
        <a:lstStyle/>
        <a:p>
          <a:pPr rtl="1"/>
          <a:endParaRPr lang="he-IL"/>
        </a:p>
      </dgm:t>
    </dgm:pt>
    <dgm:pt modelId="{B7DF1ADA-977F-4284-9407-1F790563F845}" type="parTrans" cxnId="{67AD987B-A174-4BB6-AD4A-BDC76C8FFFB8}">
      <dgm:prSet/>
      <dgm:spPr/>
      <dgm:t>
        <a:bodyPr/>
        <a:lstStyle/>
        <a:p>
          <a:pPr rtl="1"/>
          <a:endParaRPr lang="he-IL"/>
        </a:p>
      </dgm:t>
    </dgm:pt>
    <dgm:pt modelId="{AACF3808-66A4-4406-A7F0-E01694BF4885}" type="pres">
      <dgm:prSet presAssocID="{B0BB035F-7E2A-4B1C-BDAA-234364F9C89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33F17BEB-5813-4D2C-8553-5629E0DDEC6E}" type="pres">
      <dgm:prSet presAssocID="{0C9B3F6E-4D8B-4E27-AD0F-21FB4DCD4AB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5A9A5221-8EDD-4B35-B9C0-5EA6B74A63E3}" type="pres">
      <dgm:prSet presAssocID="{C890E93D-E416-46DB-976B-652412F9694C}" presName="sibTrans" presStyleCnt="0"/>
      <dgm:spPr/>
    </dgm:pt>
    <dgm:pt modelId="{E9A27FBD-F00D-4D6D-B182-70BB2C9438D3}" type="pres">
      <dgm:prSet presAssocID="{973F9E23-FFE2-4669-8AC0-C23EBE0727D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CBB5A1AB-5B85-4F49-A20B-B4043BEB1D2B}" type="pres">
      <dgm:prSet presAssocID="{2588CC23-3BC0-45C7-9DA5-A75C9F635D16}" presName="sibTrans" presStyleCnt="0"/>
      <dgm:spPr/>
    </dgm:pt>
    <dgm:pt modelId="{A8192525-77CE-434C-AA26-57F4DEC1FD4D}" type="pres">
      <dgm:prSet presAssocID="{A954F51F-7F53-4380-A542-969C73FE5E7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099C0513-7B80-440A-BADD-3F6E3A0A42ED}" type="pres">
      <dgm:prSet presAssocID="{8187E298-DE56-41B3-AAC8-CF17052670BC}" presName="sibTrans" presStyleCnt="0"/>
      <dgm:spPr/>
    </dgm:pt>
    <dgm:pt modelId="{BF0232D2-2B30-49DA-911B-384B430D875A}" type="pres">
      <dgm:prSet presAssocID="{474F31D6-F7F4-494D-81EE-399036C5A26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5FA622E8-8F0A-416E-BBE2-3F90E07F3F22}" type="presOf" srcId="{A954F51F-7F53-4380-A542-969C73FE5E75}" destId="{A8192525-77CE-434C-AA26-57F4DEC1FD4D}" srcOrd="0" destOrd="0" presId="urn:microsoft.com/office/officeart/2005/8/layout/default#1"/>
    <dgm:cxn modelId="{4DE6E053-E1EE-4843-B479-71325A5028B2}" type="presOf" srcId="{474F31D6-F7F4-494D-81EE-399036C5A261}" destId="{BF0232D2-2B30-49DA-911B-384B430D875A}" srcOrd="0" destOrd="0" presId="urn:microsoft.com/office/officeart/2005/8/layout/default#1"/>
    <dgm:cxn modelId="{89A09989-77B4-43C1-9E2A-781343B4DAF4}" srcId="{B0BB035F-7E2A-4B1C-BDAA-234364F9C898}" destId="{973F9E23-FFE2-4669-8AC0-C23EBE0727DF}" srcOrd="1" destOrd="0" parTransId="{FD78DA54-5152-4D7D-ABEF-CC66FF7E4F8D}" sibTransId="{2588CC23-3BC0-45C7-9DA5-A75C9F635D16}"/>
    <dgm:cxn modelId="{9442CCEB-65F5-4928-8152-DF60670D31C5}" type="presOf" srcId="{973F9E23-FFE2-4669-8AC0-C23EBE0727DF}" destId="{E9A27FBD-F00D-4D6D-B182-70BB2C9438D3}" srcOrd="0" destOrd="0" presId="urn:microsoft.com/office/officeart/2005/8/layout/default#1"/>
    <dgm:cxn modelId="{691AE4BD-6309-43E2-9AC5-751DF03C2DC7}" srcId="{B0BB035F-7E2A-4B1C-BDAA-234364F9C898}" destId="{0C9B3F6E-4D8B-4E27-AD0F-21FB4DCD4AB7}" srcOrd="0" destOrd="0" parTransId="{DF9E8AE5-0F17-4F80-A82A-589F72101A6D}" sibTransId="{C890E93D-E416-46DB-976B-652412F9694C}"/>
    <dgm:cxn modelId="{F5811AE9-F4DD-4FF6-B669-CF156C09D6A3}" type="presOf" srcId="{B0BB035F-7E2A-4B1C-BDAA-234364F9C898}" destId="{AACF3808-66A4-4406-A7F0-E01694BF4885}" srcOrd="0" destOrd="0" presId="urn:microsoft.com/office/officeart/2005/8/layout/default#1"/>
    <dgm:cxn modelId="{E658BC99-2A10-4D76-970E-9FC7B461D1A8}" srcId="{B0BB035F-7E2A-4B1C-BDAA-234364F9C898}" destId="{A954F51F-7F53-4380-A542-969C73FE5E75}" srcOrd="2" destOrd="0" parTransId="{58C78687-4993-4483-90F6-C519642CFEE6}" sibTransId="{8187E298-DE56-41B3-AAC8-CF17052670BC}"/>
    <dgm:cxn modelId="{67AD987B-A174-4BB6-AD4A-BDC76C8FFFB8}" srcId="{B0BB035F-7E2A-4B1C-BDAA-234364F9C898}" destId="{474F31D6-F7F4-494D-81EE-399036C5A261}" srcOrd="3" destOrd="0" parTransId="{B7DF1ADA-977F-4284-9407-1F790563F845}" sibTransId="{ECFFBC76-7EB7-4D44-B83E-E33BA4495719}"/>
    <dgm:cxn modelId="{05773119-ADA0-4F15-82FA-7A6FC8BAD937}" type="presOf" srcId="{0C9B3F6E-4D8B-4E27-AD0F-21FB4DCD4AB7}" destId="{33F17BEB-5813-4D2C-8553-5629E0DDEC6E}" srcOrd="0" destOrd="0" presId="urn:microsoft.com/office/officeart/2005/8/layout/default#1"/>
    <dgm:cxn modelId="{64D94097-EE3A-457B-890C-328296C4B8E5}" type="presParOf" srcId="{AACF3808-66A4-4406-A7F0-E01694BF4885}" destId="{33F17BEB-5813-4D2C-8553-5629E0DDEC6E}" srcOrd="0" destOrd="0" presId="urn:microsoft.com/office/officeart/2005/8/layout/default#1"/>
    <dgm:cxn modelId="{6C08FC30-B9DA-4615-A8B5-B7DF10EA44CF}" type="presParOf" srcId="{AACF3808-66A4-4406-A7F0-E01694BF4885}" destId="{5A9A5221-8EDD-4B35-B9C0-5EA6B74A63E3}" srcOrd="1" destOrd="0" presId="urn:microsoft.com/office/officeart/2005/8/layout/default#1"/>
    <dgm:cxn modelId="{B027CD12-4CC9-4606-A4B1-113C96810375}" type="presParOf" srcId="{AACF3808-66A4-4406-A7F0-E01694BF4885}" destId="{E9A27FBD-F00D-4D6D-B182-70BB2C9438D3}" srcOrd="2" destOrd="0" presId="urn:microsoft.com/office/officeart/2005/8/layout/default#1"/>
    <dgm:cxn modelId="{2AD483A7-0718-4E18-B23B-BDC9C84BFCB9}" type="presParOf" srcId="{AACF3808-66A4-4406-A7F0-E01694BF4885}" destId="{CBB5A1AB-5B85-4F49-A20B-B4043BEB1D2B}" srcOrd="3" destOrd="0" presId="urn:microsoft.com/office/officeart/2005/8/layout/default#1"/>
    <dgm:cxn modelId="{67EE8080-67DE-4ECB-A705-A3F81D78CC57}" type="presParOf" srcId="{AACF3808-66A4-4406-A7F0-E01694BF4885}" destId="{A8192525-77CE-434C-AA26-57F4DEC1FD4D}" srcOrd="4" destOrd="0" presId="urn:microsoft.com/office/officeart/2005/8/layout/default#1"/>
    <dgm:cxn modelId="{579B9B03-4DFA-439F-875F-CC498DD08F8A}" type="presParOf" srcId="{AACF3808-66A4-4406-A7F0-E01694BF4885}" destId="{099C0513-7B80-440A-BADD-3F6E3A0A42ED}" srcOrd="5" destOrd="0" presId="urn:microsoft.com/office/officeart/2005/8/layout/default#1"/>
    <dgm:cxn modelId="{488B2F2F-C28D-43C7-A227-DC90FCB82D7A}" type="presParOf" srcId="{AACF3808-66A4-4406-A7F0-E01694BF4885}" destId="{BF0232D2-2B30-49DA-911B-384B430D875A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DE5EC2-AB02-4FCC-959D-E4335A8BE8F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780DFC4D-6049-47AE-82A1-A9B44DF627BA}" type="pres">
      <dgm:prSet presAssocID="{BBDE5EC2-AB02-4FCC-959D-E4335A8BE8F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502A9E06-8976-485A-BB7F-8FEC67B8524A}" type="presOf" srcId="{BBDE5EC2-AB02-4FCC-959D-E4335A8BE8F3}" destId="{780DFC4D-6049-47AE-82A1-A9B44DF627B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DE5EC2-AB02-4FCC-959D-E4335A8BE8F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780DFC4D-6049-47AE-82A1-A9B44DF627BA}" type="pres">
      <dgm:prSet presAssocID="{BBDE5EC2-AB02-4FCC-959D-E4335A8BE8F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5E78681F-3336-45F4-827D-DD312DE20555}" type="presOf" srcId="{BBDE5EC2-AB02-4FCC-959D-E4335A8BE8F3}" destId="{780DFC4D-6049-47AE-82A1-A9B44DF627B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50721FB-D5A2-4654-9B1E-C10CE644453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615D8996-7335-4C91-86BE-FF0009084ADD}">
      <dgm:prSet phldrT="[טקסט]" custT="1"/>
      <dgm:spPr/>
      <dgm:t>
        <a:bodyPr/>
        <a:lstStyle/>
        <a:p>
          <a:pPr rtl="0"/>
          <a:r>
            <a:rPr lang="en-US" sz="2400" dirty="0" smtClean="0"/>
            <a:t>The ugly duck had become a beautiful swan.</a:t>
          </a:r>
          <a:endParaRPr lang="he-IL" sz="2400" dirty="0"/>
        </a:p>
      </dgm:t>
    </dgm:pt>
    <dgm:pt modelId="{291CC816-11F6-4574-A303-76F687376BFB}" type="parTrans" cxnId="{C48CF9FC-13A9-49F5-94DB-78738A9FDFA5}">
      <dgm:prSet/>
      <dgm:spPr/>
      <dgm:t>
        <a:bodyPr/>
        <a:lstStyle/>
        <a:p>
          <a:pPr rtl="1"/>
          <a:endParaRPr lang="he-IL"/>
        </a:p>
      </dgm:t>
    </dgm:pt>
    <dgm:pt modelId="{0AFC345F-8EA9-48B1-8ADF-F178CA85F950}" type="sibTrans" cxnId="{C48CF9FC-13A9-49F5-94DB-78738A9FDFA5}">
      <dgm:prSet/>
      <dgm:spPr/>
      <dgm:t>
        <a:bodyPr/>
        <a:lstStyle/>
        <a:p>
          <a:pPr rtl="1"/>
          <a:endParaRPr lang="he-IL"/>
        </a:p>
      </dgm:t>
    </dgm:pt>
    <dgm:pt modelId="{14E24608-4F79-408D-B5BB-28CC28AFB842}" type="pres">
      <dgm:prSet presAssocID="{750721FB-D5A2-4654-9B1E-C10CE644453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099DDD9D-91DB-4641-803D-17400550A492}" type="pres">
      <dgm:prSet presAssocID="{615D8996-7335-4C91-86BE-FF0009084ADD}" presName="parentText" presStyleLbl="node1" presStyleIdx="0" presStyleCnt="1" custLinFactNeighborX="340" custLinFactNeighborY="27034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65A09919-9646-47F8-BCF3-73EBFF70C521}" type="presOf" srcId="{615D8996-7335-4C91-86BE-FF0009084ADD}" destId="{099DDD9D-91DB-4641-803D-17400550A492}" srcOrd="0" destOrd="0" presId="urn:microsoft.com/office/officeart/2005/8/layout/vList2"/>
    <dgm:cxn modelId="{F0CC1552-2D89-4124-96C9-DBBB72C0C948}" type="presOf" srcId="{750721FB-D5A2-4654-9B1E-C10CE644453F}" destId="{14E24608-4F79-408D-B5BB-28CC28AFB842}" srcOrd="0" destOrd="0" presId="urn:microsoft.com/office/officeart/2005/8/layout/vList2"/>
    <dgm:cxn modelId="{C48CF9FC-13A9-49F5-94DB-78738A9FDFA5}" srcId="{750721FB-D5A2-4654-9B1E-C10CE644453F}" destId="{615D8996-7335-4C91-86BE-FF0009084ADD}" srcOrd="0" destOrd="0" parTransId="{291CC816-11F6-4574-A303-76F687376BFB}" sibTransId="{0AFC345F-8EA9-48B1-8ADF-F178CA85F950}"/>
    <dgm:cxn modelId="{C16C2EBA-B151-4E50-9402-DD83239F7B24}" type="presParOf" srcId="{14E24608-4F79-408D-B5BB-28CC28AFB842}" destId="{099DDD9D-91DB-4641-803D-17400550A49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D7F958-8412-407B-8FC4-4F0DCF9C91F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AAC3670-CD52-4738-B1D9-32208B90B799}">
      <dgm:prSet phldrT="[טקסט]"/>
      <dgm:spPr/>
      <dgm:t>
        <a:bodyPr/>
        <a:lstStyle/>
        <a:p>
          <a:pPr rtl="1"/>
          <a:r>
            <a:rPr lang="en-US" dirty="0" smtClean="0"/>
            <a:t>The Ugly Duckling Story</a:t>
          </a:r>
          <a:endParaRPr lang="he-IL" dirty="0"/>
        </a:p>
      </dgm:t>
    </dgm:pt>
    <dgm:pt modelId="{61E6096B-414D-467B-8754-089DA5C915AD}" type="parTrans" cxnId="{52EF20A9-7702-4E86-8D02-8B50263260B6}">
      <dgm:prSet/>
      <dgm:spPr/>
      <dgm:t>
        <a:bodyPr/>
        <a:lstStyle/>
        <a:p>
          <a:pPr rtl="1"/>
          <a:endParaRPr lang="he-IL"/>
        </a:p>
      </dgm:t>
    </dgm:pt>
    <dgm:pt modelId="{13D45893-A015-4775-B02D-1E62C9935D99}" type="sibTrans" cxnId="{52EF20A9-7702-4E86-8D02-8B50263260B6}">
      <dgm:prSet/>
      <dgm:spPr/>
      <dgm:t>
        <a:bodyPr/>
        <a:lstStyle/>
        <a:p>
          <a:pPr rtl="1"/>
          <a:endParaRPr lang="he-IL"/>
        </a:p>
      </dgm:t>
    </dgm:pt>
    <dgm:pt modelId="{840527C3-A616-4AB7-B9F0-4FB68BD9A3B4}">
      <dgm:prSet phldrT="[טקסט]" phldr="1"/>
      <dgm:spPr/>
      <dgm:t>
        <a:bodyPr/>
        <a:lstStyle/>
        <a:p>
          <a:pPr rtl="1"/>
          <a:endParaRPr lang="he-IL"/>
        </a:p>
      </dgm:t>
    </dgm:pt>
    <dgm:pt modelId="{CD105465-AAFF-4858-BF2F-1033D3BB170C}" type="parTrans" cxnId="{1874DE24-C0D6-4A95-9247-9EF4470CD67A}">
      <dgm:prSet/>
      <dgm:spPr/>
      <dgm:t>
        <a:bodyPr/>
        <a:lstStyle/>
        <a:p>
          <a:pPr rtl="1"/>
          <a:endParaRPr lang="he-IL"/>
        </a:p>
      </dgm:t>
    </dgm:pt>
    <dgm:pt modelId="{C64A17C2-3AD6-483E-9A7B-887A81352AD1}" type="sibTrans" cxnId="{1874DE24-C0D6-4A95-9247-9EF4470CD67A}">
      <dgm:prSet/>
      <dgm:spPr/>
      <dgm:t>
        <a:bodyPr/>
        <a:lstStyle/>
        <a:p>
          <a:pPr rtl="1"/>
          <a:endParaRPr lang="he-IL"/>
        </a:p>
      </dgm:t>
    </dgm:pt>
    <dgm:pt modelId="{3CDD3F4D-0D37-4F91-A0C9-CC5E8AF2EE1C}">
      <dgm:prSet phldrT="[טקסט]" phldr="1"/>
      <dgm:spPr/>
      <dgm:t>
        <a:bodyPr/>
        <a:lstStyle/>
        <a:p>
          <a:pPr rtl="1"/>
          <a:endParaRPr lang="he-IL"/>
        </a:p>
      </dgm:t>
    </dgm:pt>
    <dgm:pt modelId="{7E392D89-1DEA-437B-BBF1-869F1FE476D7}" type="parTrans" cxnId="{FA810F93-4032-41C3-9B3B-2C8AAF2CCC70}">
      <dgm:prSet/>
      <dgm:spPr/>
      <dgm:t>
        <a:bodyPr/>
        <a:lstStyle/>
        <a:p>
          <a:pPr rtl="1"/>
          <a:endParaRPr lang="he-IL"/>
        </a:p>
      </dgm:t>
    </dgm:pt>
    <dgm:pt modelId="{AFE2626F-968E-4992-9084-DB6F23224BD2}" type="sibTrans" cxnId="{FA810F93-4032-41C3-9B3B-2C8AAF2CCC70}">
      <dgm:prSet/>
      <dgm:spPr/>
      <dgm:t>
        <a:bodyPr/>
        <a:lstStyle/>
        <a:p>
          <a:pPr rtl="1"/>
          <a:endParaRPr lang="he-IL"/>
        </a:p>
      </dgm:t>
    </dgm:pt>
    <dgm:pt modelId="{93CF959A-4316-40AD-BE62-190F2BE8766D}">
      <dgm:prSet phldrT="[טקסט]" phldr="1"/>
      <dgm:spPr/>
      <dgm:t>
        <a:bodyPr/>
        <a:lstStyle/>
        <a:p>
          <a:pPr rtl="1"/>
          <a:endParaRPr lang="he-IL"/>
        </a:p>
      </dgm:t>
    </dgm:pt>
    <dgm:pt modelId="{2E897E96-6FE8-4F70-8636-B98311A98CC5}" type="parTrans" cxnId="{DFFF2FD0-415B-4C0B-B1F8-6897089550F4}">
      <dgm:prSet/>
      <dgm:spPr/>
      <dgm:t>
        <a:bodyPr/>
        <a:lstStyle/>
        <a:p>
          <a:pPr rtl="1"/>
          <a:endParaRPr lang="he-IL"/>
        </a:p>
      </dgm:t>
    </dgm:pt>
    <dgm:pt modelId="{B100BD3F-0F37-4071-A06E-38CDFF85BE07}" type="sibTrans" cxnId="{DFFF2FD0-415B-4C0B-B1F8-6897089550F4}">
      <dgm:prSet/>
      <dgm:spPr/>
      <dgm:t>
        <a:bodyPr/>
        <a:lstStyle/>
        <a:p>
          <a:pPr rtl="1"/>
          <a:endParaRPr lang="he-IL"/>
        </a:p>
      </dgm:t>
    </dgm:pt>
    <dgm:pt modelId="{3CEEBD19-EF0A-4AB5-BF36-1FB649B8A619}" type="pres">
      <dgm:prSet presAssocID="{4AD7F958-8412-407B-8FC4-4F0DCF9C91F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61404126-1BF7-4526-8277-25939172BC65}" type="pres">
      <dgm:prSet presAssocID="{CAAC3670-CD52-4738-B1D9-32208B90B799}" presName="parentText" presStyleLbl="node1" presStyleIdx="0" presStyleCnt="2" custScaleY="60118" custLinFactNeighborX="-793" custLinFactNeighborY="-93365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2D693454-ABBF-4BDF-887A-E787E17DB6B1}" type="pres">
      <dgm:prSet presAssocID="{CAAC3670-CD52-4738-B1D9-32208B90B799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0DC12862-4A07-449B-99C5-56E45E550397}" type="pres">
      <dgm:prSet presAssocID="{3CDD3F4D-0D37-4F91-A0C9-CC5E8AF2EE1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A33A03AB-951F-4CEE-AC2D-A2C3C9ADDE8C}" type="pres">
      <dgm:prSet presAssocID="{3CDD3F4D-0D37-4F91-A0C9-CC5E8AF2EE1C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2C82FDC5-8982-40D8-99C6-123F12F6315A}" type="presOf" srcId="{840527C3-A616-4AB7-B9F0-4FB68BD9A3B4}" destId="{2D693454-ABBF-4BDF-887A-E787E17DB6B1}" srcOrd="0" destOrd="0" presId="urn:microsoft.com/office/officeart/2005/8/layout/vList2"/>
    <dgm:cxn modelId="{1874DE24-C0D6-4A95-9247-9EF4470CD67A}" srcId="{CAAC3670-CD52-4738-B1D9-32208B90B799}" destId="{840527C3-A616-4AB7-B9F0-4FB68BD9A3B4}" srcOrd="0" destOrd="0" parTransId="{CD105465-AAFF-4858-BF2F-1033D3BB170C}" sibTransId="{C64A17C2-3AD6-483E-9A7B-887A81352AD1}"/>
    <dgm:cxn modelId="{FA810F93-4032-41C3-9B3B-2C8AAF2CCC70}" srcId="{4AD7F958-8412-407B-8FC4-4F0DCF9C91F2}" destId="{3CDD3F4D-0D37-4F91-A0C9-CC5E8AF2EE1C}" srcOrd="1" destOrd="0" parTransId="{7E392D89-1DEA-437B-BBF1-869F1FE476D7}" sibTransId="{AFE2626F-968E-4992-9084-DB6F23224BD2}"/>
    <dgm:cxn modelId="{52EF20A9-7702-4E86-8D02-8B50263260B6}" srcId="{4AD7F958-8412-407B-8FC4-4F0DCF9C91F2}" destId="{CAAC3670-CD52-4738-B1D9-32208B90B799}" srcOrd="0" destOrd="0" parTransId="{61E6096B-414D-467B-8754-089DA5C915AD}" sibTransId="{13D45893-A015-4775-B02D-1E62C9935D99}"/>
    <dgm:cxn modelId="{B2BBA97A-1421-47AF-AAC4-2D3F8D41CFA4}" type="presOf" srcId="{93CF959A-4316-40AD-BE62-190F2BE8766D}" destId="{A33A03AB-951F-4CEE-AC2D-A2C3C9ADDE8C}" srcOrd="0" destOrd="0" presId="urn:microsoft.com/office/officeart/2005/8/layout/vList2"/>
    <dgm:cxn modelId="{8435DA65-8DE7-4D84-8ADC-36A07E3C13D8}" type="presOf" srcId="{CAAC3670-CD52-4738-B1D9-32208B90B799}" destId="{61404126-1BF7-4526-8277-25939172BC65}" srcOrd="0" destOrd="0" presId="urn:microsoft.com/office/officeart/2005/8/layout/vList2"/>
    <dgm:cxn modelId="{E049402A-1F34-4EDC-B85B-FCC6453F0BD5}" type="presOf" srcId="{3CDD3F4D-0D37-4F91-A0C9-CC5E8AF2EE1C}" destId="{0DC12862-4A07-449B-99C5-56E45E550397}" srcOrd="0" destOrd="0" presId="urn:microsoft.com/office/officeart/2005/8/layout/vList2"/>
    <dgm:cxn modelId="{DFFF2FD0-415B-4C0B-B1F8-6897089550F4}" srcId="{3CDD3F4D-0D37-4F91-A0C9-CC5E8AF2EE1C}" destId="{93CF959A-4316-40AD-BE62-190F2BE8766D}" srcOrd="0" destOrd="0" parTransId="{2E897E96-6FE8-4F70-8636-B98311A98CC5}" sibTransId="{B100BD3F-0F37-4071-A06E-38CDFF85BE07}"/>
    <dgm:cxn modelId="{7A6D057A-60BA-4CAA-AE53-63736AF9A393}" type="presOf" srcId="{4AD7F958-8412-407B-8FC4-4F0DCF9C91F2}" destId="{3CEEBD19-EF0A-4AB5-BF36-1FB649B8A619}" srcOrd="0" destOrd="0" presId="urn:microsoft.com/office/officeart/2005/8/layout/vList2"/>
    <dgm:cxn modelId="{B8ADF6E0-D170-4066-BD14-52D7A6DDD59C}" type="presParOf" srcId="{3CEEBD19-EF0A-4AB5-BF36-1FB649B8A619}" destId="{61404126-1BF7-4526-8277-25939172BC65}" srcOrd="0" destOrd="0" presId="urn:microsoft.com/office/officeart/2005/8/layout/vList2"/>
    <dgm:cxn modelId="{A40562E7-6025-4E8B-ABC8-C60C1815EF2E}" type="presParOf" srcId="{3CEEBD19-EF0A-4AB5-BF36-1FB649B8A619}" destId="{2D693454-ABBF-4BDF-887A-E787E17DB6B1}" srcOrd="1" destOrd="0" presId="urn:microsoft.com/office/officeart/2005/8/layout/vList2"/>
    <dgm:cxn modelId="{F58D7604-A7FC-4FB4-8FD5-E7899A96654C}" type="presParOf" srcId="{3CEEBD19-EF0A-4AB5-BF36-1FB649B8A619}" destId="{0DC12862-4A07-449B-99C5-56E45E550397}" srcOrd="2" destOrd="0" presId="urn:microsoft.com/office/officeart/2005/8/layout/vList2"/>
    <dgm:cxn modelId="{7DE3EE83-8B44-49D3-94D6-99E7E3CF61E8}" type="presParOf" srcId="{3CEEBD19-EF0A-4AB5-BF36-1FB649B8A619}" destId="{A33A03AB-951F-4CEE-AC2D-A2C3C9ADDE8C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3F17BEB-5813-4D2C-8553-5629E0DDEC6E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2400" kern="1200" dirty="0"/>
        </a:p>
      </dsp:txBody>
      <dsp:txXfrm>
        <a:off x="460905" y="1047"/>
        <a:ext cx="3479899" cy="2087939"/>
      </dsp:txXfrm>
    </dsp:sp>
    <dsp:sp modelId="{E9A27FBD-F00D-4D6D-B182-70BB2C9438D3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6500" kern="1200" dirty="0"/>
        </a:p>
      </dsp:txBody>
      <dsp:txXfrm>
        <a:off x="4288794" y="1047"/>
        <a:ext cx="3479899" cy="2087939"/>
      </dsp:txXfrm>
    </dsp:sp>
    <dsp:sp modelId="{A8192525-77CE-434C-AA26-57F4DEC1FD4D}">
      <dsp:nvSpPr>
        <dsp:cNvPr id="0" name=""/>
        <dsp:cNvSpPr/>
      </dsp:nvSpPr>
      <dsp:spPr>
        <a:xfrm>
          <a:off x="460905" y="2436976"/>
          <a:ext cx="3479899" cy="2087939"/>
        </a:xfrm>
        <a:prstGeom prst="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6500" kern="1200" dirty="0"/>
        </a:p>
      </dsp:txBody>
      <dsp:txXfrm>
        <a:off x="460905" y="2436976"/>
        <a:ext cx="3479899" cy="2087939"/>
      </dsp:txXfrm>
    </dsp:sp>
    <dsp:sp modelId="{BF0232D2-2B30-49DA-911B-384B430D875A}">
      <dsp:nvSpPr>
        <dsp:cNvPr id="0" name=""/>
        <dsp:cNvSpPr/>
      </dsp:nvSpPr>
      <dsp:spPr>
        <a:xfrm>
          <a:off x="4288794" y="2436976"/>
          <a:ext cx="3479899" cy="2087939"/>
        </a:xfrm>
        <a:prstGeom prst="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6500" kern="1200" dirty="0"/>
        </a:p>
      </dsp:txBody>
      <dsp:txXfrm>
        <a:off x="4288794" y="2436976"/>
        <a:ext cx="3479899" cy="20879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99DDD9D-91DB-4641-803D-17400550A492}">
      <dsp:nvSpPr>
        <dsp:cNvPr id="0" name=""/>
        <dsp:cNvSpPr/>
      </dsp:nvSpPr>
      <dsp:spPr>
        <a:xfrm>
          <a:off x="0" y="18264"/>
          <a:ext cx="7590060" cy="71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The ugly duck had become a beautiful swan.</a:t>
          </a:r>
          <a:endParaRPr lang="he-IL" sz="2400" kern="1200" dirty="0"/>
        </a:p>
      </dsp:txBody>
      <dsp:txXfrm>
        <a:off x="0" y="18264"/>
        <a:ext cx="7590060" cy="71136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404126-1BF7-4526-8277-25939172BC65}">
      <dsp:nvSpPr>
        <dsp:cNvPr id="0" name=""/>
        <dsp:cNvSpPr/>
      </dsp:nvSpPr>
      <dsp:spPr>
        <a:xfrm>
          <a:off x="0" y="0"/>
          <a:ext cx="6096000" cy="11240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The Ugly Duckling Story</a:t>
          </a:r>
          <a:endParaRPr lang="he-IL" sz="4500" kern="1200" dirty="0"/>
        </a:p>
      </dsp:txBody>
      <dsp:txXfrm>
        <a:off x="0" y="0"/>
        <a:ext cx="6096000" cy="1124002"/>
      </dsp:txXfrm>
    </dsp:sp>
    <dsp:sp modelId="{2D693454-ABBF-4BDF-887A-E787E17DB6B1}">
      <dsp:nvSpPr>
        <dsp:cNvPr id="0" name=""/>
        <dsp:cNvSpPr/>
      </dsp:nvSpPr>
      <dsp:spPr>
        <a:xfrm>
          <a:off x="0" y="1124991"/>
          <a:ext cx="6096000" cy="778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57150" rIns="320040" bIns="57150" numCol="1" spcCol="1270" anchor="t" anchorCtr="0">
          <a:noAutofit/>
        </a:bodyPr>
        <a:lstStyle/>
        <a:p>
          <a:pPr marL="285750" lvl="1" indent="-285750" algn="r" defTabSz="155575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he-IL" sz="3500" kern="1200"/>
        </a:p>
      </dsp:txBody>
      <dsp:txXfrm>
        <a:off x="0" y="1124991"/>
        <a:ext cx="6096000" cy="778320"/>
      </dsp:txXfrm>
    </dsp:sp>
    <dsp:sp modelId="{0DC12862-4A07-449B-99C5-56E45E550397}">
      <dsp:nvSpPr>
        <dsp:cNvPr id="0" name=""/>
        <dsp:cNvSpPr/>
      </dsp:nvSpPr>
      <dsp:spPr>
        <a:xfrm>
          <a:off x="0" y="1903311"/>
          <a:ext cx="6096000" cy="1869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4500" kern="1200"/>
        </a:p>
      </dsp:txBody>
      <dsp:txXfrm>
        <a:off x="0" y="1903311"/>
        <a:ext cx="6096000" cy="1869660"/>
      </dsp:txXfrm>
    </dsp:sp>
    <dsp:sp modelId="{A33A03AB-951F-4CEE-AC2D-A2C3C9ADDE8C}">
      <dsp:nvSpPr>
        <dsp:cNvPr id="0" name=""/>
        <dsp:cNvSpPr/>
      </dsp:nvSpPr>
      <dsp:spPr>
        <a:xfrm>
          <a:off x="0" y="3772971"/>
          <a:ext cx="6096000" cy="778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57150" rIns="320040" bIns="57150" numCol="1" spcCol="1270" anchor="t" anchorCtr="0">
          <a:noAutofit/>
        </a:bodyPr>
        <a:lstStyle/>
        <a:p>
          <a:pPr marL="285750" lvl="1" indent="-285750" algn="r" defTabSz="155575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he-IL" sz="3500" kern="1200"/>
        </a:p>
      </dsp:txBody>
      <dsp:txXfrm>
        <a:off x="0" y="3772971"/>
        <a:ext cx="6096000" cy="778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א'/תמוז/תשע"ב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א'/תמוז/תשע"ב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א'/תמוז/תשע"ב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א'/תמוז/תשע"ב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א'/תמוז/תשע"ב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א'/תמוז/תשע"ב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א'/תמוז/תשע"ב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א'/תמוז/תשע"ב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א'/תמוז/תשע"ב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א'/תמוז/תשע"ב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א'/תמוז/תשע"ב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א'/תמוז/תשע"ב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א'/תמוז/תשע"ב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38E1-117D-44FB-AC24-B79D899BA877}" type="datetimeFigureOut">
              <a:rPr lang="he-IL" smtClean="0"/>
              <a:pPr/>
              <a:t>א'/תמוז/תשע"ב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slideLayout" Target="../slideLayouts/slideLayout13.xml"/><Relationship Id="rId1" Type="http://schemas.openxmlformats.org/officeDocument/2006/relationships/video" Target="http://www.youtube.com/v/rZqV1y3mtEw?version=3&amp;hl=iw_IL&amp;rel=0" TargetMode="Externa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dsbyginashaw.com/" TargetMode="External"/><Relationship Id="rId2" Type="http://schemas.openxmlformats.org/officeDocument/2006/relationships/hyperlink" Target="http://www.tusprincesasdisney.com/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deviantart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93306" y="26064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omic Sans MS" pitchFamily="66" charset="0"/>
              </a:rPr>
              <a:t>What do you see in these pictures?</a:t>
            </a:r>
            <a:endParaRPr lang="he-IL" dirty="0">
              <a:latin typeface="Comic Sans MS" pitchFamily="66" charset="0"/>
            </a:endParaRPr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403437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27584" y="2075656"/>
            <a:ext cx="23042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/>
              <a:t>Sleeping Beauty</a:t>
            </a:r>
            <a:endParaRPr lang="he-IL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580112" y="2924943"/>
            <a:ext cx="252028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/>
              <a:t>Hansel &amp; Gretel</a:t>
            </a:r>
            <a:endParaRPr lang="he-IL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4085727"/>
            <a:ext cx="28083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/>
              <a:t>Red Riding Hood</a:t>
            </a:r>
            <a:endParaRPr lang="he-IL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860032" y="4221088"/>
            <a:ext cx="32403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/>
              <a:t>The Ugly Duckling</a:t>
            </a:r>
            <a:endParaRPr lang="he-IL" sz="2400" b="1" dirty="0"/>
          </a:p>
        </p:txBody>
      </p:sp>
    </p:spTree>
    <p:extLst>
      <p:ext uri="{BB962C8B-B14F-4D97-AF65-F5344CB8AC3E}">
        <p14:creationId xmlns="" xmlns:p14="http://schemas.microsoft.com/office/powerpoint/2010/main" val="1425391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omic Sans MS" pitchFamily="66" charset="0"/>
                <a:cs typeface="Aparajita" pitchFamily="34" charset="0"/>
              </a:rPr>
              <a:t>What kind of stories are these?</a:t>
            </a:r>
            <a:endParaRPr lang="he-IL" dirty="0">
              <a:latin typeface="Comic Sans MS" pitchFamily="66" charset="0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1403648" y="2492896"/>
            <a:ext cx="62421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Fairy Tales!</a:t>
            </a:r>
            <a:endParaRPr lang="he-IL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70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the characteristics of fairy tales?</a:t>
            </a:r>
            <a:endParaRPr lang="he-IL" dirty="0"/>
          </a:p>
        </p:txBody>
      </p:sp>
      <p:graphicFrame>
        <p:nvGraphicFramePr>
          <p:cNvPr id="7" name="דיאגרמה 6"/>
          <p:cNvGraphicFramePr/>
          <p:nvPr>
            <p:extLst>
              <p:ext uri="{D42A27DB-BD31-4B8C-83A1-F6EECF244321}">
                <p14:modId xmlns="" xmlns:p14="http://schemas.microsoft.com/office/powerpoint/2010/main" val="2829239130"/>
              </p:ext>
            </p:extLst>
          </p:nvPr>
        </p:nvGraphicFramePr>
        <p:xfrm>
          <a:off x="395536" y="7389440"/>
          <a:ext cx="7536160" cy="1383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קבוצה 7"/>
          <p:cNvGrpSpPr/>
          <p:nvPr/>
        </p:nvGrpSpPr>
        <p:grpSpPr>
          <a:xfrm>
            <a:off x="611560" y="1700808"/>
            <a:ext cx="7488832" cy="575639"/>
            <a:chOff x="0" y="113192"/>
            <a:chExt cx="7488832" cy="575639"/>
          </a:xfrm>
        </p:grpSpPr>
        <p:sp>
          <p:nvSpPr>
            <p:cNvPr id="9" name="מלבן מעוגל 8"/>
            <p:cNvSpPr/>
            <p:nvPr/>
          </p:nvSpPr>
          <p:spPr>
            <a:xfrm>
              <a:off x="0" y="113192"/>
              <a:ext cx="7488832" cy="57563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מלבן 9"/>
            <p:cNvSpPr/>
            <p:nvPr/>
          </p:nvSpPr>
          <p:spPr>
            <a:xfrm>
              <a:off x="28100" y="141292"/>
              <a:ext cx="7432632" cy="5194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1. </a:t>
              </a:r>
              <a:r>
                <a:rPr lang="en-US" sz="2400" kern="1200" smtClean="0"/>
                <a:t>An opening sentence: Once upon a time…</a:t>
              </a:r>
              <a:endParaRPr lang="he-IL" sz="2400" kern="1200" dirty="0"/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595251" y="2347856"/>
            <a:ext cx="7488832" cy="575639"/>
            <a:chOff x="0" y="435572"/>
            <a:chExt cx="7488832" cy="575639"/>
          </a:xfrm>
        </p:grpSpPr>
        <p:sp>
          <p:nvSpPr>
            <p:cNvPr id="12" name="מלבן מעוגל 11"/>
            <p:cNvSpPr/>
            <p:nvPr/>
          </p:nvSpPr>
          <p:spPr>
            <a:xfrm>
              <a:off x="0" y="435572"/>
              <a:ext cx="7488832" cy="57563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מלבן 12"/>
            <p:cNvSpPr/>
            <p:nvPr/>
          </p:nvSpPr>
          <p:spPr>
            <a:xfrm>
              <a:off x="28100" y="463672"/>
              <a:ext cx="7432632" cy="5194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2. An ending: and they lived happily ever after.</a:t>
              </a:r>
              <a:endParaRPr lang="he-IL" sz="2400" kern="1200" dirty="0"/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623351" y="2995549"/>
            <a:ext cx="7488832" cy="648072"/>
            <a:chOff x="0" y="7891"/>
            <a:chExt cx="7488832" cy="1312740"/>
          </a:xfrm>
        </p:grpSpPr>
        <p:sp>
          <p:nvSpPr>
            <p:cNvPr id="15" name="מלבן מעוגל 14"/>
            <p:cNvSpPr/>
            <p:nvPr/>
          </p:nvSpPr>
          <p:spPr>
            <a:xfrm>
              <a:off x="0" y="7891"/>
              <a:ext cx="7488832" cy="13127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מלבן 15"/>
            <p:cNvSpPr/>
            <p:nvPr/>
          </p:nvSpPr>
          <p:spPr>
            <a:xfrm>
              <a:off x="64083" y="71974"/>
              <a:ext cx="7360666" cy="1184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5730" tIns="125730" rIns="125730" bIns="125730" numCol="1" spcCol="1270" anchor="ctr" anchorCtr="0">
              <a:noAutofit/>
            </a:bodyPr>
            <a:lstStyle/>
            <a:p>
              <a:pPr lvl="0" algn="l" defTabSz="14668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3. Good and bad characters / weak and strong characters.</a:t>
              </a:r>
              <a:endParaRPr lang="he-IL" sz="2400" kern="1200" dirty="0"/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639660" y="3688913"/>
            <a:ext cx="7488832" cy="576069"/>
            <a:chOff x="0" y="0"/>
            <a:chExt cx="7488832" cy="576069"/>
          </a:xfrm>
        </p:grpSpPr>
        <p:sp>
          <p:nvSpPr>
            <p:cNvPr id="18" name="מלבן מעוגל 17"/>
            <p:cNvSpPr/>
            <p:nvPr/>
          </p:nvSpPr>
          <p:spPr>
            <a:xfrm>
              <a:off x="0" y="0"/>
              <a:ext cx="7488832" cy="57606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מלבן 18"/>
            <p:cNvSpPr/>
            <p:nvPr/>
          </p:nvSpPr>
          <p:spPr>
            <a:xfrm>
              <a:off x="28121" y="28121"/>
              <a:ext cx="7432590" cy="519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4. Someone usually is in danger.</a:t>
              </a:r>
              <a:endParaRPr lang="he-IL" sz="2400" kern="1200" dirty="0"/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621079" y="4293096"/>
            <a:ext cx="7536160" cy="647595"/>
            <a:chOff x="0" y="736333"/>
            <a:chExt cx="7536160" cy="647595"/>
          </a:xfrm>
        </p:grpSpPr>
        <p:sp>
          <p:nvSpPr>
            <p:cNvPr id="21" name="מלבן מעוגל 20"/>
            <p:cNvSpPr/>
            <p:nvPr/>
          </p:nvSpPr>
          <p:spPr>
            <a:xfrm>
              <a:off x="0" y="736333"/>
              <a:ext cx="7536160" cy="64759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מלבן 21"/>
            <p:cNvSpPr/>
            <p:nvPr/>
          </p:nvSpPr>
          <p:spPr>
            <a:xfrm>
              <a:off x="31613" y="767946"/>
              <a:ext cx="7472934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l" defTabSz="12001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kern="1200" dirty="0" smtClean="0"/>
                <a:t>5. A solution, usually a happy ending</a:t>
              </a:r>
              <a:endParaRPr lang="he-IL" sz="2700" kern="1200" dirty="0"/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636089" y="5016432"/>
            <a:ext cx="7536160" cy="658739"/>
            <a:chOff x="0" y="0"/>
            <a:chExt cx="7536160" cy="658739"/>
          </a:xfrm>
        </p:grpSpPr>
        <p:sp>
          <p:nvSpPr>
            <p:cNvPr id="24" name="מלבן מעוגל 23"/>
            <p:cNvSpPr/>
            <p:nvPr/>
          </p:nvSpPr>
          <p:spPr>
            <a:xfrm>
              <a:off x="0" y="0"/>
              <a:ext cx="7536160" cy="65873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מלבן 24"/>
            <p:cNvSpPr/>
            <p:nvPr/>
          </p:nvSpPr>
          <p:spPr>
            <a:xfrm>
              <a:off x="32157" y="32157"/>
              <a:ext cx="7471846" cy="5944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6. Moral or lesson </a:t>
              </a:r>
              <a:endParaRPr lang="he-IL" sz="2400" kern="1200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2457632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omic Sans MS" pitchFamily="66" charset="0"/>
              </a:rPr>
              <a:t>What story are we going to read?</a:t>
            </a:r>
            <a:endParaRPr lang="he-IL" dirty="0">
              <a:latin typeface="Comic Sans MS" pitchFamily="66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endParaRPr lang="en-US" dirty="0" smtClean="0">
              <a:latin typeface="Comic Sans MS" pitchFamily="66" charset="0"/>
            </a:endParaRPr>
          </a:p>
          <a:p>
            <a:pPr algn="l" rtl="0"/>
            <a:r>
              <a:rPr lang="en-US" dirty="0" smtClean="0">
                <a:latin typeface="Comic Sans MS" pitchFamily="66" charset="0"/>
              </a:rPr>
              <a:t>One day he decided to run away from the lake. He swam and swam and on his way he had many adventures…</a:t>
            </a:r>
            <a:endParaRPr lang="he-IL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4437112"/>
            <a:ext cx="734481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b="1" smtClean="0">
                <a:latin typeface="Comic Sans MS" pitchFamily="66" charset="0"/>
              </a:rPr>
              <a:t>        </a:t>
            </a:r>
            <a:r>
              <a:rPr lang="en-US" sz="3200" b="1" dirty="0" smtClean="0">
                <a:latin typeface="Comic Sans MS" pitchFamily="66" charset="0"/>
              </a:rPr>
              <a:t>The Ugly Duckling</a:t>
            </a:r>
            <a:endParaRPr lang="he-IL" sz="32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2402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Number the sentences in the correct order</a:t>
            </a:r>
            <a:endParaRPr lang="he-IL" sz="3600" dirty="0"/>
          </a:p>
        </p:txBody>
      </p:sp>
      <p:graphicFrame>
        <p:nvGraphicFramePr>
          <p:cNvPr id="7" name="דיאגרמה 6"/>
          <p:cNvGraphicFramePr/>
          <p:nvPr>
            <p:extLst>
              <p:ext uri="{D42A27DB-BD31-4B8C-83A1-F6EECF244321}">
                <p14:modId xmlns="" xmlns:p14="http://schemas.microsoft.com/office/powerpoint/2010/main" val="369992243"/>
              </p:ext>
            </p:extLst>
          </p:nvPr>
        </p:nvGraphicFramePr>
        <p:xfrm>
          <a:off x="395536" y="7389440"/>
          <a:ext cx="7536160" cy="1383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קבוצה 7"/>
          <p:cNvGrpSpPr/>
          <p:nvPr/>
        </p:nvGrpSpPr>
        <p:grpSpPr>
          <a:xfrm>
            <a:off x="611560" y="1700808"/>
            <a:ext cx="7488832" cy="575639"/>
            <a:chOff x="0" y="113192"/>
            <a:chExt cx="7488832" cy="575639"/>
          </a:xfrm>
        </p:grpSpPr>
        <p:sp>
          <p:nvSpPr>
            <p:cNvPr id="9" name="מלבן מעוגל 8"/>
            <p:cNvSpPr/>
            <p:nvPr/>
          </p:nvSpPr>
          <p:spPr>
            <a:xfrm>
              <a:off x="0" y="113192"/>
              <a:ext cx="7488832" cy="57563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l" rtl="0"/>
              <a:r>
                <a:rPr lang="en-US" sz="2400" dirty="0" smtClean="0"/>
                <a:t>Once there lived a mother duck.</a:t>
              </a:r>
              <a:endParaRPr lang="he-IL" sz="2400" dirty="0"/>
            </a:p>
          </p:txBody>
        </p:sp>
        <p:sp>
          <p:nvSpPr>
            <p:cNvPr id="10" name="מלבן 9"/>
            <p:cNvSpPr/>
            <p:nvPr/>
          </p:nvSpPr>
          <p:spPr>
            <a:xfrm>
              <a:off x="28100" y="141292"/>
              <a:ext cx="7432632" cy="5194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he-IL" sz="2400" kern="1200" dirty="0"/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595251" y="2347856"/>
            <a:ext cx="7488832" cy="575639"/>
            <a:chOff x="0" y="435572"/>
            <a:chExt cx="7488832" cy="575639"/>
          </a:xfrm>
        </p:grpSpPr>
        <p:sp>
          <p:nvSpPr>
            <p:cNvPr id="12" name="מלבן מעוגל 11"/>
            <p:cNvSpPr/>
            <p:nvPr/>
          </p:nvSpPr>
          <p:spPr>
            <a:xfrm>
              <a:off x="0" y="435572"/>
              <a:ext cx="7488832" cy="57563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מלבן 12"/>
            <p:cNvSpPr/>
            <p:nvPr/>
          </p:nvSpPr>
          <p:spPr>
            <a:xfrm>
              <a:off x="28100" y="463672"/>
              <a:ext cx="7432632" cy="5194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His brothers and sisters teased him all the time.</a:t>
              </a:r>
              <a:endParaRPr lang="he-IL" sz="2400" kern="1200" dirty="0"/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623351" y="2995549"/>
            <a:ext cx="7488832" cy="648072"/>
            <a:chOff x="0" y="7891"/>
            <a:chExt cx="7488832" cy="1312740"/>
          </a:xfrm>
        </p:grpSpPr>
        <p:sp>
          <p:nvSpPr>
            <p:cNvPr id="15" name="מלבן מעוגל 14"/>
            <p:cNvSpPr/>
            <p:nvPr/>
          </p:nvSpPr>
          <p:spPr>
            <a:xfrm>
              <a:off x="0" y="7891"/>
              <a:ext cx="7488832" cy="13127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מלבן 15"/>
            <p:cNvSpPr/>
            <p:nvPr/>
          </p:nvSpPr>
          <p:spPr>
            <a:xfrm>
              <a:off x="64083" y="71974"/>
              <a:ext cx="7360666" cy="1184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5730" tIns="125730" rIns="125730" bIns="125730" numCol="1" spcCol="1270" anchor="ctr" anchorCtr="0">
              <a:noAutofit/>
            </a:bodyPr>
            <a:lstStyle/>
            <a:p>
              <a:pPr lvl="0" algn="l" defTabSz="14668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She watched and counted as her eggs hatched.</a:t>
              </a:r>
              <a:endParaRPr lang="he-IL" sz="2400" kern="1200" dirty="0"/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639660" y="3688913"/>
            <a:ext cx="7488832" cy="576069"/>
            <a:chOff x="0" y="0"/>
            <a:chExt cx="7488832" cy="576069"/>
          </a:xfrm>
        </p:grpSpPr>
        <p:sp>
          <p:nvSpPr>
            <p:cNvPr id="18" name="מלבן מעוגל 17"/>
            <p:cNvSpPr/>
            <p:nvPr/>
          </p:nvSpPr>
          <p:spPr>
            <a:xfrm>
              <a:off x="0" y="0"/>
              <a:ext cx="7488832" cy="57606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מלבן 18"/>
            <p:cNvSpPr/>
            <p:nvPr/>
          </p:nvSpPr>
          <p:spPr>
            <a:xfrm>
              <a:off x="28121" y="28121"/>
              <a:ext cx="7432590" cy="519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One day he looked into the water and saw his reflection.</a:t>
              </a:r>
              <a:endParaRPr lang="he-IL" sz="2400" kern="1200" dirty="0"/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621079" y="4293096"/>
            <a:ext cx="7536160" cy="647595"/>
            <a:chOff x="0" y="736333"/>
            <a:chExt cx="7536160" cy="647595"/>
          </a:xfrm>
        </p:grpSpPr>
        <p:sp>
          <p:nvSpPr>
            <p:cNvPr id="21" name="מלבן מעוגל 20"/>
            <p:cNvSpPr/>
            <p:nvPr/>
          </p:nvSpPr>
          <p:spPr>
            <a:xfrm>
              <a:off x="0" y="736333"/>
              <a:ext cx="7536160" cy="64759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מלבן 21"/>
            <p:cNvSpPr/>
            <p:nvPr/>
          </p:nvSpPr>
          <p:spPr>
            <a:xfrm>
              <a:off x="31613" y="767946"/>
              <a:ext cx="7472934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l" defTabSz="12001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The younger duckling was ver</a:t>
              </a:r>
              <a:r>
                <a:rPr lang="en-US" sz="2400" dirty="0" smtClean="0"/>
                <a:t>y grey and bigger than the rest.</a:t>
              </a:r>
              <a:endParaRPr lang="he-IL" sz="2400" kern="1200" dirty="0"/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636089" y="5016432"/>
            <a:ext cx="7536160" cy="658739"/>
            <a:chOff x="0" y="0"/>
            <a:chExt cx="7536160" cy="658739"/>
          </a:xfrm>
        </p:grpSpPr>
        <p:sp>
          <p:nvSpPr>
            <p:cNvPr id="24" name="מלבן מעוגל 23"/>
            <p:cNvSpPr/>
            <p:nvPr/>
          </p:nvSpPr>
          <p:spPr>
            <a:xfrm>
              <a:off x="0" y="0"/>
              <a:ext cx="7536160" cy="65873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מלבן 24"/>
            <p:cNvSpPr/>
            <p:nvPr/>
          </p:nvSpPr>
          <p:spPr>
            <a:xfrm>
              <a:off x="32157" y="32157"/>
              <a:ext cx="7471846" cy="5944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One day the duckling decided to run away from home.</a:t>
              </a:r>
              <a:endParaRPr lang="he-IL" sz="2400" kern="1200" dirty="0"/>
            </a:p>
          </p:txBody>
        </p:sp>
      </p:grpSp>
      <p:graphicFrame>
        <p:nvGraphicFramePr>
          <p:cNvPr id="6" name="דיאגרמה 5"/>
          <p:cNvGraphicFramePr/>
          <p:nvPr>
            <p:extLst>
              <p:ext uri="{D42A27DB-BD31-4B8C-83A1-F6EECF244321}">
                <p14:modId xmlns="" xmlns:p14="http://schemas.microsoft.com/office/powerpoint/2010/main" val="1461112414"/>
              </p:ext>
            </p:extLst>
          </p:nvPr>
        </p:nvGraphicFramePr>
        <p:xfrm>
          <a:off x="595251" y="5603825"/>
          <a:ext cx="7590060" cy="729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395536" y="1728908"/>
            <a:ext cx="432048" cy="4852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28" name="TextBox 27"/>
          <p:cNvSpPr txBox="1"/>
          <p:nvPr/>
        </p:nvSpPr>
        <p:spPr>
          <a:xfrm>
            <a:off x="163203" y="1909290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</a:t>
            </a:r>
            <a:endParaRPr lang="he-IL" dirty="0"/>
          </a:p>
        </p:txBody>
      </p:sp>
      <p:sp>
        <p:nvSpPr>
          <p:cNvPr id="29" name="TextBox 28"/>
          <p:cNvSpPr txBox="1"/>
          <p:nvPr/>
        </p:nvSpPr>
        <p:spPr>
          <a:xfrm>
            <a:off x="163203" y="5805264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7</a:t>
            </a:r>
            <a:endParaRPr lang="he-IL" dirty="0"/>
          </a:p>
        </p:txBody>
      </p:sp>
      <p:sp>
        <p:nvSpPr>
          <p:cNvPr id="30" name="TextBox 29"/>
          <p:cNvSpPr txBox="1"/>
          <p:nvPr/>
        </p:nvSpPr>
        <p:spPr>
          <a:xfrm>
            <a:off x="191303" y="5157766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5</a:t>
            </a:r>
            <a:endParaRPr lang="he-IL" dirty="0"/>
          </a:p>
        </p:txBody>
      </p:sp>
      <p:sp>
        <p:nvSpPr>
          <p:cNvPr id="31" name="TextBox 30"/>
          <p:cNvSpPr txBox="1"/>
          <p:nvPr/>
        </p:nvSpPr>
        <p:spPr>
          <a:xfrm>
            <a:off x="163203" y="2519321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4</a:t>
            </a:r>
            <a:endParaRPr lang="he-IL" dirty="0"/>
          </a:p>
        </p:txBody>
      </p:sp>
      <p:sp>
        <p:nvSpPr>
          <p:cNvPr id="32" name="TextBox 31"/>
          <p:cNvSpPr txBox="1"/>
          <p:nvPr/>
        </p:nvSpPr>
        <p:spPr>
          <a:xfrm>
            <a:off x="163203" y="3076960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235733" y="3789471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6</a:t>
            </a:r>
            <a:endParaRPr lang="he-IL" dirty="0"/>
          </a:p>
        </p:txBody>
      </p:sp>
      <p:sp>
        <p:nvSpPr>
          <p:cNvPr id="34" name="TextBox 33"/>
          <p:cNvSpPr txBox="1"/>
          <p:nvPr/>
        </p:nvSpPr>
        <p:spPr>
          <a:xfrm>
            <a:off x="197292" y="4374269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3</a:t>
            </a:r>
            <a:endParaRPr lang="he-IL" dirty="0"/>
          </a:p>
        </p:txBody>
      </p:sp>
    </p:spTree>
    <p:extLst>
      <p:ext uri="{BB962C8B-B14F-4D97-AF65-F5344CB8AC3E}">
        <p14:creationId xmlns="" xmlns:p14="http://schemas.microsoft.com/office/powerpoint/2010/main" val="273629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דיאגרמה 1"/>
          <p:cNvGraphicFramePr/>
          <p:nvPr>
            <p:extLst>
              <p:ext uri="{D42A27DB-BD31-4B8C-83A1-F6EECF244321}">
                <p14:modId xmlns="" xmlns:p14="http://schemas.microsoft.com/office/powerpoint/2010/main" val="52820189"/>
              </p:ext>
            </p:extLst>
          </p:nvPr>
        </p:nvGraphicFramePr>
        <p:xfrm>
          <a:off x="1524000" y="908720"/>
          <a:ext cx="6096000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rZqV1y3mtEw?version=3&amp;hl=iw_IL&amp;rel=0"/>
          <p:cNvPicPr>
            <a:picLocks noRot="1" noChangeAspect="1"/>
          </p:cNvPicPr>
          <p:nvPr>
            <a:videoFile r:link="rId1"/>
          </p:nvPr>
        </p:nvPicPr>
        <p:blipFill>
          <a:blip r:embed="rId8" cstate="print"/>
          <a:stretch>
            <a:fillRect/>
          </a:stretch>
        </p:blipFill>
        <p:spPr>
          <a:xfrm>
            <a:off x="1547664" y="2132856"/>
            <a:ext cx="6192688" cy="396044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6724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1259632" y="476672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800" b="1" dirty="0" smtClean="0">
                <a:latin typeface="Comic Sans MS" pitchFamily="66" charset="0"/>
              </a:rPr>
              <a:t>       Fill in the missing words</a:t>
            </a:r>
          </a:p>
          <a:p>
            <a:pPr algn="l" rtl="0"/>
            <a:r>
              <a:rPr lang="en-US" sz="1200" b="1" dirty="0">
                <a:latin typeface="Comic Sans MS" pitchFamily="66" charset="0"/>
              </a:rPr>
              <a:t>w</a:t>
            </a:r>
            <a:r>
              <a:rPr lang="en-US" sz="1200" b="1" dirty="0" smtClean="0">
                <a:latin typeface="Comic Sans MS" pitchFamily="66" charset="0"/>
              </a:rPr>
              <a:t>eeds, teased, adventure, swan, hatch, excited, reflection, escaped, went by, rescued</a:t>
            </a:r>
            <a:endParaRPr lang="he-IL" sz="1200" b="1" dirty="0">
              <a:latin typeface="Comic Sans MS" pitchFamily="66" charset="0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683568" y="1844824"/>
            <a:ext cx="79208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1600" b="1" dirty="0" smtClean="0">
                <a:latin typeface="Comic Sans MS" pitchFamily="66" charset="0"/>
              </a:rPr>
              <a:t> </a:t>
            </a:r>
            <a:r>
              <a:rPr lang="en-US" sz="2000" b="1" dirty="0" smtClean="0">
                <a:latin typeface="Comic Sans MS" pitchFamily="66" charset="0"/>
              </a:rPr>
              <a:t>Mother Duck was _________ – her eggs were going to _______. Soon her ducklings grew as the days ____________. All the ducklings __________ the little duckling – he was greyer and different. So he ran away from his family and hid behind the ___________. </a:t>
            </a:r>
          </a:p>
          <a:p>
            <a:pPr algn="l" rtl="0"/>
            <a:r>
              <a:rPr lang="en-US" sz="2000" b="1" dirty="0" smtClean="0">
                <a:latin typeface="Comic Sans MS" pitchFamily="66" charset="0"/>
              </a:rPr>
              <a:t>On his way he had many ____________. Hunters tried to shoot him but he ___________ from them. A kind farmer __________ him. </a:t>
            </a:r>
          </a:p>
          <a:p>
            <a:pPr algn="l" rtl="0"/>
            <a:r>
              <a:rPr lang="en-US" sz="2000" b="1" dirty="0" smtClean="0">
                <a:latin typeface="Comic Sans MS" pitchFamily="66" charset="0"/>
              </a:rPr>
              <a:t>One day he reached a lake and saw his ____________ in the water. He realized he was now a beautiful ______________.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76056" y="2478403"/>
            <a:ext cx="108012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teased</a:t>
            </a:r>
            <a:endParaRPr lang="he-IL" sz="1600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3392" y="2141727"/>
            <a:ext cx="87248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hatch</a:t>
            </a:r>
            <a:endParaRPr lang="he-IL" sz="1600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5856" y="1860848"/>
            <a:ext cx="136815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excited</a:t>
            </a:r>
            <a:endParaRPr lang="he-IL" sz="16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59632" y="2492896"/>
            <a:ext cx="12241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went by</a:t>
            </a:r>
            <a:endParaRPr lang="he-IL" sz="16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46969" y="3063315"/>
            <a:ext cx="97210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weeds</a:t>
            </a:r>
            <a:endParaRPr lang="he-IL" sz="1600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16362" y="3429873"/>
            <a:ext cx="151216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adventures</a:t>
            </a:r>
            <a:endParaRPr lang="he-IL" sz="1600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1600" y="4023388"/>
            <a:ext cx="12241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rescued</a:t>
            </a:r>
            <a:endParaRPr lang="he-IL" sz="1600" dirty="0"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3023" y="4149080"/>
            <a:ext cx="21602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14" name="TextBox 13"/>
          <p:cNvSpPr txBox="1"/>
          <p:nvPr/>
        </p:nvSpPr>
        <p:spPr>
          <a:xfrm>
            <a:off x="6653538" y="4660980"/>
            <a:ext cx="1165515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swan</a:t>
            </a:r>
            <a:endParaRPr lang="he-IL" sz="1600" dirty="0"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40152" y="4319303"/>
            <a:ext cx="129614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reflection</a:t>
            </a:r>
            <a:endParaRPr lang="he-IL" sz="1600" dirty="0"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75856" y="3684834"/>
            <a:ext cx="1093183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escaped</a:t>
            </a:r>
            <a:endParaRPr lang="he-IL" sz="1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062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Comic Sans MS" pitchFamily="66" charset="0"/>
              </a:rPr>
              <a:t>CHECKLIST FOR THE WRITING</a:t>
            </a:r>
            <a:endParaRPr lang="he-IL" sz="3600" dirty="0">
              <a:latin typeface="Comic Sans MS" pitchFamily="66" charset="0"/>
            </a:endParaRP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e-IL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00500015"/>
              </p:ext>
            </p:extLst>
          </p:nvPr>
        </p:nvGraphicFramePr>
        <p:xfrm>
          <a:off x="1763688" y="1700808"/>
          <a:ext cx="6096000" cy="2565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 I</a:t>
                      </a:r>
                      <a:r>
                        <a:rPr lang="en-US" baseline="0" dirty="0" smtClean="0"/>
                        <a:t> didn’t do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  I did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I</a:t>
                      </a:r>
                      <a:r>
                        <a:rPr lang="en-US" baseline="0" dirty="0" smtClean="0"/>
                        <a:t> wrote a beginning to the story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I wrote the body(</a:t>
                      </a:r>
                      <a:r>
                        <a:rPr lang="he-IL" dirty="0" smtClean="0"/>
                        <a:t>גוף</a:t>
                      </a:r>
                      <a:r>
                        <a:rPr lang="en-US" dirty="0" smtClean="0"/>
                        <a:t>)to the story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I wrote an end (a solution </a:t>
                      </a:r>
                      <a:r>
                        <a:rPr lang="he-IL" dirty="0" smtClean="0"/>
                        <a:t>( פתרון</a:t>
                      </a:r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59447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hlinkClick r:id="rId2"/>
              </a:rPr>
              <a:t>www.tusprincesasdisney.com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>
                <a:hlinkClick r:id="rId3"/>
              </a:rPr>
              <a:t>www.cardsbyginashaw.com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>
                <a:hlinkClick r:id="rId4"/>
              </a:rPr>
              <a:t>www.deviantart.com</a:t>
            </a:r>
            <a:endParaRPr lang="en-US" b="1" dirty="0" smtClean="0"/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="" xmlns:p14="http://schemas.microsoft.com/office/powerpoint/2010/main" val="347170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386</Words>
  <Application>Microsoft Office PowerPoint</Application>
  <PresentationFormat>‫הצגה על המסך (4:3)</PresentationFormat>
  <Paragraphs>59</Paragraphs>
  <Slides>9</Slides>
  <Notes>0</Notes>
  <HiddenSlides>0</HiddenSlides>
  <MMClips>1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0" baseType="lpstr">
      <vt:lpstr>ערכת נושא Office</vt:lpstr>
      <vt:lpstr>What do you see in these pictures?</vt:lpstr>
      <vt:lpstr>What kind of stories are these?</vt:lpstr>
      <vt:lpstr>What are the characteristics of fairy tales?</vt:lpstr>
      <vt:lpstr>What story are we going to read?</vt:lpstr>
      <vt:lpstr>Number the sentences in the correct order</vt:lpstr>
      <vt:lpstr>שקופית 6</vt:lpstr>
      <vt:lpstr>שקופית 7</vt:lpstr>
      <vt:lpstr>CHECKLIST FOR THE WRITING</vt:lpstr>
      <vt:lpstr>Bibliography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Have you seen these before?</dc:title>
  <dc:creator>Roee</dc:creator>
  <cp:lastModifiedBy>school</cp:lastModifiedBy>
  <cp:revision>32</cp:revision>
  <dcterms:created xsi:type="dcterms:W3CDTF">2012-05-24T18:13:37Z</dcterms:created>
  <dcterms:modified xsi:type="dcterms:W3CDTF">2012-06-21T05:41:50Z</dcterms:modified>
</cp:coreProperties>
</file>